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4B31CD-C44E-4D62-BD46-0B934A82CD4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581B9AA-2042-4F15-918B-B7AD78494D1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88B0AF-F802-483C-B35A-9A900BFFCB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EFB25D-98E7-4314-8C81-23561D4EEF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E1285E-AAEB-45D5-B268-D07DE010FE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89892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926B73-BE50-46E0-96B5-537C66749F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7E7C07D-E2C4-4E7F-8CFF-EA5B47BE115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0D2579-A762-4A39-8DD9-C57045894D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7091D9-A18D-4579-B39B-432371E428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E8B3AC-FFBD-4B21-AD23-6DC1B8518A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76435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FF4D400-A306-4A56-8DB9-412E20A7744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BD0F05B-DCD1-4D2B-B7D7-777B6C43410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3405F1-C1E8-416F-8264-A0CACB0BE8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659D9B-9FBA-4DA2-B87C-B89D69503E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88E115-EF91-442D-9483-9B59DFFBF6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11362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10A212-9491-47CA-B87F-3496E8C885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456476-6CA9-40C9-A48D-6DED7891D1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F2F0FD-206E-4EED-8AA9-2E982AA206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9952EA-73D1-42F8-BB90-61DC985657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3F7162-89B7-4C30-8F51-29E5B66CCF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63743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0ED6A0-49A0-4E5A-98CB-A2AE2CA421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5D171D8-5C4B-4DC6-B558-752039A9F6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013FF8-6E08-428D-8FE9-7FDFC9527E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0C0B36-1471-44A6-8132-9262F956EA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8DAC9A-7224-44B6-9A78-253303632D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51922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CBA231-8EE7-4E27-99AA-269A079351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9A09A3-F096-466A-94C8-80B96B98710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FBB95A5-9948-4BC3-AAE7-FC02F0BC1BD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C6F5F6B-3262-4BF6-BDA2-4D7A73304F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24C24F9-9DD0-4368-B60C-9EF35200B3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79DB257-3DE9-4595-AAF6-84F215C9AD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9733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D471B3-7409-412F-BE36-DE1C4B4C7D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D3FFF51-EE45-439A-9FC6-36C2E8EAD4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D6B32DC-53DE-40DB-BBA0-ACA8579B5B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6BF314F-767A-411C-A2D6-984B725B74D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DDE01BD-AA1D-410D-A77F-E84B33193C9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9ADD78B-FBFA-4831-84E2-EC86E7EA71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99703C2-B7E3-4910-A002-0ED478D544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D112C9D-C448-425B-8772-235A270FB9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86988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B8DF87-EB9C-4CC9-8365-544315E940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A7C5307-B490-4B85-9009-D3995216B0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A0122E9-939A-4060-970F-6109F01078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8D1136A-C897-4689-9205-D9C8A5877C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12086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5557EBD-6062-4C58-98BC-F8084F012B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9D276C6-B066-40AC-BB4F-62894B612A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BD9D09D-8405-4784-A935-42E2F9F75F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15220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C4AE89-D6EC-47C3-86FF-4515575478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5E4335-05CB-4095-8C56-12A2DD5283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E399C92-DFCA-4AC2-9EE1-BEDB2C3590E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3309B0E-3C06-4131-B205-DB1D9BC00D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D15458C-E5AD-407C-9EA9-56455CC604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CA79EE1-0477-48F5-B25D-E25F4B1817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57048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748106-EAF4-4849-8B67-C73191B3DB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327C5BF-87F5-4DAD-AA16-671B9D79F1F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DFB8E37-0604-4CB5-B2A9-006DD1ACC92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EE1DD00-FE31-4B7B-A9FF-6010499ADA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1A7F6B3-318A-4693-BEED-C4EB448BEB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87AFE7F-C411-4880-8EE4-544E639F15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7945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FEF94B8-7613-4A16-92F4-1D612EEFB7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DF6535C-6F0F-4E04-876B-DD492F72FF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C2B11D-FCDF-474B-B368-EE6414E664B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6C8910-5336-4490-A834-FC1CE7F6114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8D1BAE-4D20-4916-AF80-27F1B50EDE5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02959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24839-A0E3-4625-8E30-17987D4C0F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56823" y="1313895"/>
            <a:ext cx="10947042" cy="2196067"/>
          </a:xfrm>
        </p:spPr>
        <p:txBody>
          <a:bodyPr>
            <a:noAutofit/>
          </a:bodyPr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122.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Kalvary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Lam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Tawntung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Ah </a:t>
            </a: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6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F1B920-FA25-4C80-9545-754CE517FD3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962844"/>
            <a:ext cx="9144000" cy="2923395"/>
          </a:xfrm>
        </p:spPr>
        <p:txBody>
          <a:bodyPr>
            <a:normAutofit/>
          </a:bodyPr>
          <a:lstStyle/>
          <a:p>
            <a:r>
              <a:rPr lang="en-US" sz="3200" dirty="0"/>
              <a:t>All the Way to Calvary</a:t>
            </a:r>
          </a:p>
          <a:p>
            <a:r>
              <a:rPr lang="en-US" sz="3200" dirty="0"/>
              <a:t>Mrs. W. G. Moyer</a:t>
            </a:r>
          </a:p>
          <a:p>
            <a:r>
              <a:rPr lang="en-US" sz="3200" dirty="0" err="1"/>
              <a:t>Doh</a:t>
            </a:r>
            <a:r>
              <a:rPr lang="en-US" sz="3200" dirty="0"/>
              <a:t> is G</a:t>
            </a:r>
          </a:p>
          <a:p>
            <a:endParaRPr lang="en-US" sz="44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18707566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81725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lungsim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tuam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khuamial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zing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mahmah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a, </a:t>
            </a:r>
          </a:p>
          <a:p>
            <a:pPr marL="0" indent="0">
              <a:buNone/>
            </a:pP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Hong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Honpa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thuak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dahna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lian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a; </a:t>
            </a:r>
          </a:p>
          <a:p>
            <a:pPr marL="0" indent="0">
              <a:buNone/>
            </a:pP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thupha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khuavak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taan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ciangin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Khuamialna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bei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-in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vakta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indent="0">
              <a:buNone/>
            </a:pPr>
            <a:endParaRPr lang="en-US" sz="13800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8C4C540-5F1C-42C8-93CD-5C12ABE6C0B7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8966500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Sakkik</a:t>
            </a:r>
            <a:endParaRPr lang="en-US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26115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Kei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ading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Kalvary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lam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tawntungah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pai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Kei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ading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pai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ading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pai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Kei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ading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Kalvary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lam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tawntungah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pai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marL="0" indent="0">
              <a:buNone/>
            </a:pP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Kei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suahtak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na’ng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hi. </a:t>
            </a:r>
          </a:p>
          <a:p>
            <a:pPr marL="0" indent="0">
              <a:buNone/>
            </a:pPr>
            <a:endParaRPr lang="en-US" sz="9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D91658C-DB20-4656-B1ED-CE875B5B8232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37069369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90603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Mawh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nei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mah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liingin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Amai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kun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hi, </a:t>
            </a:r>
          </a:p>
          <a:p>
            <a:pPr marL="0" indent="0">
              <a:buNone/>
            </a:pP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Mawh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mai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hehpihna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theihloh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pi; </a:t>
            </a:r>
          </a:p>
          <a:p>
            <a:pPr marL="0" indent="0">
              <a:buNone/>
            </a:pP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Aw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khum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takin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ci, “Dah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peuhmah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in, </a:t>
            </a:r>
          </a:p>
          <a:p>
            <a:pPr marL="0" indent="0">
              <a:buNone/>
            </a:pP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mawhna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leiba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kong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lohsak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khin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.”</a:t>
            </a:r>
          </a:p>
          <a:p>
            <a:pPr marL="0" indent="0">
              <a:buNone/>
            </a:pP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F585A1E-6AA4-45E5-B056-CA237EB59894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32638396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17237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Honpa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lah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itna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lamdang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mahmah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a, </a:t>
            </a:r>
          </a:p>
          <a:p>
            <a:pPr marL="0" indent="0">
              <a:buNone/>
            </a:pP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Tokhom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nusia’n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Kalvary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zuanta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Amah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bek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sisan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luangin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tan hi, </a:t>
            </a:r>
          </a:p>
          <a:p>
            <a:pPr marL="0" indent="0">
              <a:buNone/>
            </a:pP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min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pahtawi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-in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thangsak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indent="0">
              <a:buNone/>
            </a:pPr>
            <a:endParaRPr lang="en-US" sz="28700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6B115F0-6233-4ABC-AD10-5F54026A7BD0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9787966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175</Words>
  <Application>Microsoft Office PowerPoint</Application>
  <PresentationFormat>Widescreen</PresentationFormat>
  <Paragraphs>29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Times New Roman</vt:lpstr>
      <vt:lpstr>Office Theme</vt:lpstr>
      <vt:lpstr>122. Kalvary Lam Tawntung Ah  </vt:lpstr>
      <vt:lpstr>1</vt:lpstr>
      <vt:lpstr>Sakkik</vt:lpstr>
      <vt:lpstr>2</vt:lpstr>
      <vt:lpstr>3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PASIAN A MINTHANG HEN</dc:title>
  <dc:creator>Htaung Kyint</dc:creator>
  <cp:lastModifiedBy>Htaung Kyint</cp:lastModifiedBy>
  <cp:revision>8</cp:revision>
  <dcterms:created xsi:type="dcterms:W3CDTF">2018-10-09T13:17:21Z</dcterms:created>
  <dcterms:modified xsi:type="dcterms:W3CDTF">2018-10-11T16:28:05Z</dcterms:modified>
</cp:coreProperties>
</file>